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60" r:id="rId2"/>
    <p:sldId id="462" r:id="rId3"/>
    <p:sldId id="518" r:id="rId4"/>
    <p:sldId id="519" r:id="rId5"/>
    <p:sldId id="520" r:id="rId6"/>
    <p:sldId id="521" r:id="rId7"/>
    <p:sldId id="522" r:id="rId8"/>
    <p:sldId id="523" r:id="rId9"/>
    <p:sldId id="524" r:id="rId10"/>
    <p:sldId id="525" r:id="rId11"/>
    <p:sldId id="526" r:id="rId12"/>
    <p:sldId id="527" r:id="rId13"/>
    <p:sldId id="528" r:id="rId14"/>
    <p:sldId id="529" r:id="rId15"/>
    <p:sldId id="530" r:id="rId16"/>
    <p:sldId id="531" r:id="rId17"/>
    <p:sldId id="532" r:id="rId18"/>
    <p:sldId id="533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>
      <p:cViewPr varScale="1">
        <p:scale>
          <a:sx n="67" d="100"/>
          <a:sy n="67" d="100"/>
        </p:scale>
        <p:origin x="608" y="3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FADC29-ADFF-4857-82C3-74B13E9BB903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2F9B93-94F8-410B-94D6-96BC7EC9622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359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34894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08963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885921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9945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92081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92026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49266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30346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8294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3278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4937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8524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2226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9699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37003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20628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2F9B93-94F8-410B-94D6-96BC7EC9622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3554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509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61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84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92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017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007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655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18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657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727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BE0C7-85E4-46F3-AC87-7AB595D4AB82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966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BE0C7-85E4-46F3-AC87-7AB595D4AB82}" type="datetimeFigureOut">
              <a:rPr lang="en-US" smtClean="0"/>
              <a:t>5/23/2020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F83F5-8633-4A0A-8B48-1B25C9154E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9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0"/>
            <a:ext cx="12268200" cy="70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69" name="TextBox 1368"/>
          <p:cNvSpPr txBox="1"/>
          <p:nvPr/>
        </p:nvSpPr>
        <p:spPr>
          <a:xfrm>
            <a:off x="304800" y="3432964"/>
            <a:ext cx="11125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LB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ماذا عن التحديات في حياة المؤمن؟</a:t>
            </a:r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771479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" y="3419475"/>
            <a:ext cx="11820031" cy="394526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7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ثالثا. الرّب حاضر في تحديات المؤمن</a:t>
            </a:r>
            <a:endParaRPr lang="en-US" sz="7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751192" y="0"/>
            <a:ext cx="502573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ماذا عن التحديات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حياة المؤمن؟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387213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" y="3419475"/>
            <a:ext cx="11820031" cy="394526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9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25فَصَرَخَ إِلَى الرَّبِّ. </a:t>
            </a:r>
            <a:endParaRPr lang="en-US" sz="9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751192" y="0"/>
            <a:ext cx="502573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ماذا عن التحديات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حياة المؤمن؟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898534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" y="3598536"/>
            <a:ext cx="11820031" cy="394526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6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"هُنَاكَ وَضَعَ لَهُ فَرِيضَةً وَحُكْمًا، وَهُنَاكَ امْتَحَنَهُ."</a:t>
            </a:r>
            <a:endParaRPr lang="en-US" sz="6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751192" y="0"/>
            <a:ext cx="502573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ماذا عن التحديات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حياة المؤمن؟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91900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219943"/>
            <a:ext cx="11820031" cy="394526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6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"26فَقَالَ: «إِنْ كُنْتَ تَسْمَعُ لِصَوْتِ الرَّبِّ إِلهِكَ، وَتَصْنَعُ الْحَقَّ فِي عَيْنَيْهِ، وَتَصْغَى إِلَى وَصَايَاهُ وَتَحْفَظُ جَمِيعَ فَرَائِضِهِ"</a:t>
            </a:r>
            <a:endParaRPr lang="en-US" sz="6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751192" y="0"/>
            <a:ext cx="502573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ماذا عن التحديات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حياة المؤمن؟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7099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" y="3674736"/>
            <a:ext cx="11820031" cy="394526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6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"إِنْ كُنْتُمْ تُحِبُّونَنِي فَاحْفَظُوا وَصَايَايَ ..." (يو 14: 15)</a:t>
            </a:r>
            <a:endParaRPr lang="en-US" sz="6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751192" y="0"/>
            <a:ext cx="502573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ماذا عن التحديات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حياة المؤمن؟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80435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" y="3229468"/>
            <a:ext cx="11820031" cy="394526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5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"وَعَلِّمُوهُمْ أَنْ يَحْفَظُوا جَمِيعَ مَا أَوْصَيْتُكُمْ بِهِ. وَهَا أَنَا مَعَكُمْ </a:t>
            </a:r>
          </a:p>
          <a:p>
            <a:pPr marL="0" indent="0" algn="ctr" rtl="1">
              <a:buNone/>
            </a:pPr>
            <a:r>
              <a:rPr lang="ar-LB" sz="5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كُلَّ الأَيَّامِ إِلَى انْقِضَاءِ الدَّهْرِ». آمِينَ.“</a:t>
            </a:r>
            <a:endParaRPr lang="en-US" sz="5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 rtl="1">
              <a:buNone/>
            </a:pPr>
            <a:r>
              <a:rPr lang="ar-LB" sz="5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(متى 28: 20)</a:t>
            </a:r>
            <a:endParaRPr lang="en-US" sz="54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751192" y="0"/>
            <a:ext cx="502573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ماذا عن التحديات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حياة المؤمن؟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67105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" y="3419475"/>
            <a:ext cx="11820031" cy="394526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7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"فَمَرَضًا مَا مِمَّا وَضَعْتُهُ عَلَى الْمِصْرِيِّينَ لاَ أَضَعُ عَلَيْكَ. فَإِنِّي أَنَا الرَّبُّ شَافِيكَ."</a:t>
            </a:r>
            <a:endParaRPr lang="en-US" sz="7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751192" y="0"/>
            <a:ext cx="502573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ماذا عن التحديات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حياة المؤمن؟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70272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" y="3419475"/>
            <a:ext cx="11820031" cy="394526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6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"27</a:t>
            </a:r>
            <a:r>
              <a:rPr lang="ar-LB" sz="6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ثُمَّ جَاءُوا إِلَى إِيلِيمَ وَهُنَاكَ اثْنَتَا عَشْرَةَ عَيْنَ مَاءٍ وَسَبْعُونَ نَخْلَةً. فَنَزَلُوا هُنَاكَ عِنْدَ الْمَاءِ."</a:t>
            </a:r>
            <a:endParaRPr lang="en-US" sz="6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751192" y="0"/>
            <a:ext cx="502573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ماذا عن التحديات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حياة المؤمن؟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95570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" y="3419475"/>
            <a:ext cx="11820031" cy="394526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6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"طُوبَى لِلرَّجُلِ الَّذِي يَحْتَمِلُ التَّجْرِبَةَ، لأَنَّهُ إِذَا تَزَكَّى يَنَالُ «إِكْلِيلَ الْحَيَاةِ» الَّذِي وَعَدَ بِهِ الرَّبُّ لِلَّذِينَ يُحِبُّونَهُ." </a:t>
            </a:r>
            <a:endParaRPr lang="en-US" sz="6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 rtl="1">
              <a:buNone/>
            </a:pPr>
            <a:r>
              <a:rPr lang="ar-LB" sz="6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(يع 1: 12)</a:t>
            </a:r>
            <a:endParaRPr lang="en-US" sz="6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751192" y="0"/>
            <a:ext cx="502573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ماذا عن التحديات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حياة المؤمن؟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98923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058976"/>
            <a:ext cx="11820031" cy="394526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6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"22ثُمَّ ارْتَحَلَ مُوسَى بِإِسْرَائِيلَ مِنْ بَحْرِ سُوفَ وَخَرَجُوا إِلَى بَرِّيَّةِ شُورٍ. فَسَارُوا ثَلاَثَةَ أَيَّامٍ فِي الْبَرِّيَّةِ وَلَمْ يَجِدُوا مَاءً.“</a:t>
            </a:r>
            <a:r>
              <a:rPr lang="en-US" sz="6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</a:t>
            </a:r>
            <a:r>
              <a:rPr lang="ar-LB" sz="6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خروج 15: 22</a:t>
            </a:r>
            <a:r>
              <a:rPr lang="en-US" sz="6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751192" y="0"/>
            <a:ext cx="502573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ماذا عن التحديات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حياة المؤمن؟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96402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581400"/>
            <a:ext cx="11820031" cy="394526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أولا. يوم جديد وتحدّ جديد</a:t>
            </a:r>
            <a:endParaRPr lang="en-US" sz="8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751192" y="0"/>
            <a:ext cx="502573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ماذا عن التحديات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حياة المؤمن؟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42301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581400"/>
            <a:ext cx="11820031" cy="394526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65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ثانيا. ماذا تفعل التحديات في حياة المؤمن؟</a:t>
            </a:r>
            <a:endParaRPr lang="en-US" sz="65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751192" y="0"/>
            <a:ext cx="502573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ماذا عن التحديات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حياة المؤمن؟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00076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581400"/>
            <a:ext cx="11820031" cy="394526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8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"23فَجَاءُوا إِلَى مَارَّةَ ..."</a:t>
            </a:r>
            <a:endParaRPr lang="en-US" sz="8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751192" y="0"/>
            <a:ext cx="502573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ماذا عن التحديات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حياة المؤمن؟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5314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581400"/>
            <a:ext cx="11820031" cy="394526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7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وَلَمْ يَقْدِرُوا أَنْ يَشْرَبُوا مَاءً مِنْ مَارَّةَ لأَنَّهُ مُرٌّ.</a:t>
            </a:r>
            <a:endParaRPr lang="en-US" sz="7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ctr" rtl="1">
              <a:buNone/>
            </a:pPr>
            <a:r>
              <a:rPr lang="ar-LB" sz="7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لِذلِكَ دُعِيَ اسْمُهَا «مَارَّةَ»."</a:t>
            </a:r>
            <a:endParaRPr lang="en-US" sz="7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751192" y="0"/>
            <a:ext cx="502573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ماذا عن التحديات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حياة المؤمن؟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46387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3581400"/>
            <a:ext cx="11820031" cy="394526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7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"وَلَمْ يَقْدِرُوا أَنْ يَشْرَبُوا مَاءً مِنْ مَارَّةَ لأَنَّهُ مُرٌّ".</a:t>
            </a:r>
            <a:endParaRPr lang="en-US" sz="7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751192" y="0"/>
            <a:ext cx="502573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ماذا عن التحديات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حياة المؤمن؟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78245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28600" y="3328395"/>
            <a:ext cx="12191999" cy="394526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24فَتَذَمَّرَ الشَّعْبُ عَلَى مُوسَى قَائِلِينَ:</a:t>
            </a:r>
            <a:br>
              <a:rPr lang="en-US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«مَاذَا نَشْرَبُ؟»</a:t>
            </a:r>
            <a:endParaRPr lang="en-US" sz="7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751192" y="0"/>
            <a:ext cx="502573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ماذا عن التحديات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حياة المؤمن؟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4277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2819401" y="2306639"/>
            <a:ext cx="4811713" cy="4556125"/>
            <a:chOff x="2040" y="4872"/>
            <a:chExt cx="7578" cy="71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040" y="5027"/>
              <a:ext cx="7578" cy="6646"/>
              <a:chOff x="4500" y="5399"/>
              <a:chExt cx="3990" cy="2867"/>
            </a:xfrm>
          </p:grpSpPr>
          <p:sp>
            <p:nvSpPr>
              <p:cNvPr id="6" name="Rectangle 6"/>
              <p:cNvSpPr>
                <a:spLocks noChangeArrowheads="1"/>
              </p:cNvSpPr>
              <p:nvPr/>
            </p:nvSpPr>
            <p:spPr bwMode="auto">
              <a:xfrm>
                <a:off x="8212" y="5399"/>
                <a:ext cx="238" cy="2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fontAlgn="base">
                  <a:spcBef>
                    <a:spcPct val="0"/>
                  </a:spcBef>
                  <a:spcAft>
                    <a:spcPts val="1000"/>
                  </a:spcAft>
                  <a:defRPr/>
                </a:pPr>
                <a:r>
                  <a:rPr lang="en-US" sz="2700" dirty="0">
                    <a:solidFill>
                      <a:srgbClr val="000000"/>
                    </a:solidFill>
                    <a:latin typeface="Calibri" pitchFamily="34" charset="0"/>
                    <a:ea typeface="Arial" pitchFamily="34" charset="0"/>
                    <a:cs typeface="Arial" pitchFamily="34" charset="0"/>
                  </a:rPr>
                  <a:t> </a:t>
                </a:r>
                <a:endParaRPr lang="en-US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431" name="Picture 407" descr="C:\Users\Raymond AM\Desktop\Sermonbackground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3768"/>
            <a:ext cx="12191999" cy="7057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8" name="TextBox 407"/>
          <p:cNvSpPr txBox="1"/>
          <p:nvPr/>
        </p:nvSpPr>
        <p:spPr>
          <a:xfrm>
            <a:off x="1080235" y="-43767"/>
            <a:ext cx="50473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endParaRPr lang="ar-LB" sz="5400" b="1" dirty="0">
              <a:solidFill>
                <a:schemeClr val="tx2">
                  <a:lumMod val="75000"/>
                </a:schemeClr>
              </a:solidFill>
              <a:latin typeface="Traditional Arabic" panose="02020603050405020304" pitchFamily="18" charset="-78"/>
              <a:cs typeface="Traditional Arabic" pitchFamily="18" charset="-78"/>
            </a:endParaRPr>
          </a:p>
        </p:txBody>
      </p:sp>
      <p:sp>
        <p:nvSpPr>
          <p:cNvPr id="1026" name="Content Placeholder 1025">
            <a:extLst>
              <a:ext uri="{FF2B5EF4-FFF2-40B4-BE49-F238E27FC236}">
                <a16:creationId xmlns:a16="http://schemas.microsoft.com/office/drawing/2014/main" id="{B2867CFE-D383-41B0-8BAE-3471A9A08A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" y="3419475"/>
            <a:ext cx="11820031" cy="3945264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"وَلاَ تَتَذَمَّرُوا كَمَا تَذَمَّرَ أَيْضًا أُنَاسٌ مِنْهُمْ“</a:t>
            </a:r>
            <a:br>
              <a:rPr lang="en-US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(1كو 10: 10)</a:t>
            </a:r>
            <a:endParaRPr lang="en-US" sz="7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2CB6F74-30EF-4A96-9952-D1FB70039961}"/>
              </a:ext>
            </a:extLst>
          </p:cNvPr>
          <p:cNvSpPr/>
          <p:nvPr/>
        </p:nvSpPr>
        <p:spPr>
          <a:xfrm>
            <a:off x="751192" y="0"/>
            <a:ext cx="502573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ماذا عن التحديات 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 rtl="1"/>
            <a:r>
              <a:rPr lang="ar-LB" sz="7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حياة المؤمن؟</a:t>
            </a:r>
            <a:endParaRPr lang="en-US" sz="7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934842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2422</TotalTime>
  <Words>412</Words>
  <Application>Microsoft Office PowerPoint</Application>
  <PresentationFormat>Widescreen</PresentationFormat>
  <Paragraphs>91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Traditional Arabic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Raymond AM</dc:creator>
  <cp:lastModifiedBy>Grace Abou Mekhael</cp:lastModifiedBy>
  <cp:revision>351</cp:revision>
  <dcterms:created xsi:type="dcterms:W3CDTF">2014-01-18T13:18:16Z</dcterms:created>
  <dcterms:modified xsi:type="dcterms:W3CDTF">2020-05-23T20:36:16Z</dcterms:modified>
</cp:coreProperties>
</file>