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60" r:id="rId2"/>
    <p:sldId id="462" r:id="rId3"/>
    <p:sldId id="518" r:id="rId4"/>
    <p:sldId id="519" r:id="rId5"/>
    <p:sldId id="520" r:id="rId6"/>
    <p:sldId id="521" r:id="rId7"/>
    <p:sldId id="522" r:id="rId8"/>
    <p:sldId id="523" r:id="rId9"/>
    <p:sldId id="524" r:id="rId10"/>
    <p:sldId id="525" r:id="rId11"/>
    <p:sldId id="526" r:id="rId12"/>
    <p:sldId id="527" r:id="rId13"/>
    <p:sldId id="528" r:id="rId14"/>
    <p:sldId id="529" r:id="rId15"/>
    <p:sldId id="530" r:id="rId16"/>
    <p:sldId id="531" r:id="rId17"/>
    <p:sldId id="532" r:id="rId18"/>
    <p:sldId id="53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>
      <p:cViewPr varScale="1">
        <p:scale>
          <a:sx n="67" d="100"/>
          <a:sy n="67" d="100"/>
        </p:scale>
        <p:origin x="608" y="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DC29-ADFF-4857-82C3-74B13E9BB903}" type="datetimeFigureOut">
              <a:rPr lang="en-US" smtClean="0"/>
              <a:t>5/23/2020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9B93-94F8-410B-94D6-96BC7EC96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3489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08963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8592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945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2081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2026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9266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3034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8294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327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4937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524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2226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9699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3700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2062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3554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0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1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0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5/23/2020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5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5/23/2020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5/23/2020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E0C7-85E4-46F3-AC87-7AB595D4AB82}" type="datetimeFigureOut">
              <a:rPr lang="en-US" smtClean="0"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304800" y="3432964"/>
            <a:ext cx="1112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عن التحديات في حياة المؤمن؟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7147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" y="3419475"/>
            <a:ext cx="11820031" cy="394526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ثالثا. الرّب حاضر في تحديات المؤمن</a:t>
            </a:r>
            <a:endParaRPr lang="en-US" sz="7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751192" y="0"/>
            <a:ext cx="502573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عن التحديات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حياة المؤمن؟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8721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" y="3419475"/>
            <a:ext cx="11820031" cy="394526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9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25فَصَرَخَ إِلَى الرَّبِّ. </a:t>
            </a:r>
            <a:endParaRPr lang="en-US" sz="9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751192" y="0"/>
            <a:ext cx="502573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عن التحديات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حياة المؤمن؟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9853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" y="3598536"/>
            <a:ext cx="11820031" cy="394526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"هُنَاكَ وَضَعَ لَهُ فَرِيضَةً وَحُكْمًا، وَهُنَاكَ امْتَحَنَهُ."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751192" y="0"/>
            <a:ext cx="502573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عن التحديات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حياة المؤمن؟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1900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219943"/>
            <a:ext cx="11820031" cy="394526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"26فَقَالَ: «إِنْ كُنْتَ تَسْمَعُ لِصَوْتِ الرَّبِّ إِلهِكَ، وَتَصْنَعُ الْحَقَّ فِي عَيْنَيْهِ، وَتَصْغَى إِلَى وَصَايَاهُ وَتَحْفَظُ جَمِيعَ فَرَائِضِهِ"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751192" y="0"/>
            <a:ext cx="502573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عن التحديات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حياة المؤمن؟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099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" y="3674736"/>
            <a:ext cx="11820031" cy="394526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"إِنْ كُنْتُمْ تُحِبُّونَنِي فَاحْفَظُوا وَصَايَايَ ..." (يو 14: 15)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751192" y="0"/>
            <a:ext cx="502573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عن التحديات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حياة المؤمن؟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8043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" y="3229468"/>
            <a:ext cx="11820031" cy="394526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"وَعَلِّمُوهُمْ أَنْ يَحْفَظُوا جَمِيعَ مَا أَوْصَيْتُكُمْ بِهِ. وَهَا أَنَا مَعَكُمْ </a:t>
            </a:r>
          </a:p>
          <a:p>
            <a:pPr marL="0" indent="0" algn="ctr" rtl="1">
              <a:buNone/>
            </a:pPr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كُلَّ الأَيَّامِ إِلَى انْقِضَاءِ الدَّهْرِ». آمِينَ.“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(متى 28: 20)</a:t>
            </a:r>
            <a:endParaRPr lang="en-US" sz="5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751192" y="0"/>
            <a:ext cx="502573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عن التحديات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حياة المؤمن؟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7105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" y="3419475"/>
            <a:ext cx="11820031" cy="394526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"فَمَرَضًا مَا مِمَّا وَضَعْتُهُ عَلَى الْمِصْرِيِّينَ لاَ أَضَعُ عَلَيْكَ. فَإِنِّي أَنَا الرَّبُّ شَافِيكَ."</a:t>
            </a:r>
            <a:endParaRPr lang="en-US" sz="7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751192" y="0"/>
            <a:ext cx="502573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عن التحديات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حياة المؤمن؟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7027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" y="3419475"/>
            <a:ext cx="11820031" cy="394526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6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"27</a:t>
            </a: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ثُمَّ جَاءُوا إِلَى إِيلِيمَ وَهُنَاكَ اثْنَتَا عَشْرَةَ عَيْنَ مَاءٍ وَسَبْعُونَ نَخْلَةً. فَنَزَلُوا هُنَاكَ عِنْدَ الْمَاءِ."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751192" y="0"/>
            <a:ext cx="502573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عن التحديات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حياة المؤمن؟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557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" y="3419475"/>
            <a:ext cx="11820031" cy="394526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"طُوبَى لِلرَّجُلِ الَّذِي يَحْتَمِلُ التَّجْرِبَةَ، لأَنَّهُ إِذَا تَزَكَّى يَنَالُ «إِكْلِيلَ الْحَيَاةِ» الَّذِي وَعَدَ بِهِ الرَّبُّ لِلَّذِينَ يُحِبُّونَهُ."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(يع 1: 12)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751192" y="0"/>
            <a:ext cx="502573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عن التحديات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حياة المؤمن؟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892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58976"/>
            <a:ext cx="11820031" cy="394526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6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"22ثُمَّ ارْتَحَلَ مُوسَى بِإِسْرَائِيلَ مِنْ بَحْرِ سُوفَ وَخَرَجُوا إِلَى بَرِّيَّةِ شُورٍ. فَسَارُوا ثَلاَثَةَ أَيَّامٍ فِي الْبَرِّيَّةِ وَلَمْ يَجِدُوا مَاءً.“</a:t>
            </a:r>
            <a:r>
              <a:rPr lang="en-US" sz="6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</a:t>
            </a:r>
            <a:r>
              <a:rPr lang="ar-LB" sz="6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خروج 15: 22</a:t>
            </a:r>
            <a:r>
              <a:rPr lang="en-US" sz="6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751192" y="0"/>
            <a:ext cx="502573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عن التحديات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حياة المؤمن؟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6402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581400"/>
            <a:ext cx="11820031" cy="394526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أولا. يوم جديد وتحدّ جديد</a:t>
            </a:r>
            <a:endParaRPr lang="en-US" sz="8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751192" y="0"/>
            <a:ext cx="502573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عن التحديات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حياة المؤمن؟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2301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581400"/>
            <a:ext cx="11820031" cy="394526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6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ثانيا. ماذا تفعل التحديات في حياة المؤمن؟</a:t>
            </a:r>
            <a:endParaRPr lang="en-US" sz="6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751192" y="0"/>
            <a:ext cx="502573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عن التحديات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حياة المؤمن؟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0007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581400"/>
            <a:ext cx="11820031" cy="394526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"23فَجَاءُوا إِلَى مَارَّةَ ..."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751192" y="0"/>
            <a:ext cx="502573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عن التحديات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حياة المؤمن؟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531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581400"/>
            <a:ext cx="11820031" cy="394526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وَلَمْ يَقْدِرُوا أَنْ يَشْرَبُوا مَاءً مِنْ مَارَّةَ لأَنَّهُ مُرٌّ.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لِذلِكَ دُعِيَ اسْمُهَا «مَارَّةَ»."</a:t>
            </a:r>
            <a:endParaRPr lang="en-US" sz="7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751192" y="0"/>
            <a:ext cx="502573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عن التحديات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حياة المؤمن؟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6387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581400"/>
            <a:ext cx="11820031" cy="394526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"وَلَمْ يَقْدِرُوا أَنْ يَشْرَبُوا مَاءً مِنْ مَارَّةَ لأَنَّهُ مُرٌّ".</a:t>
            </a:r>
            <a:endParaRPr lang="en-US" sz="7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751192" y="0"/>
            <a:ext cx="502573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عن التحديات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حياة المؤمن؟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8245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600" y="3328395"/>
            <a:ext cx="12191999" cy="394526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24فَتَذَمَّرَ الشَّعْبُ عَلَى مُوسَى قَائِلِينَ:</a:t>
            </a:r>
            <a:b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«مَاذَا نَشْرَبُ؟»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751192" y="0"/>
            <a:ext cx="502573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عن التحديات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حياة المؤمن؟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4277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" y="3419475"/>
            <a:ext cx="11820031" cy="394526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"وَلاَ تَتَذَمَّرُوا كَمَا تَذَمَّرَ أَيْضًا أُنَاسٌ مِنْهُمْ“</a:t>
            </a:r>
            <a:b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(1كو 10: 10)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751192" y="0"/>
            <a:ext cx="502573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عن التحديات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حياة المؤمن؟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3484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2422</TotalTime>
  <Words>412</Words>
  <Application>Microsoft Office PowerPoint</Application>
  <PresentationFormat>Widescreen</PresentationFormat>
  <Paragraphs>91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AM</dc:creator>
  <cp:lastModifiedBy>Grace Abou Mekhael</cp:lastModifiedBy>
  <cp:revision>351</cp:revision>
  <dcterms:created xsi:type="dcterms:W3CDTF">2014-01-18T13:18:16Z</dcterms:created>
  <dcterms:modified xsi:type="dcterms:W3CDTF">2020-05-23T20:36:16Z</dcterms:modified>
</cp:coreProperties>
</file>